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61" r:id="rId4"/>
    <p:sldId id="343" r:id="rId5"/>
    <p:sldId id="258" r:id="rId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98780" indent="57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796925" indent="1174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195705" indent="1746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593850" indent="234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337"/>
    <a:srgbClr val="080436"/>
    <a:srgbClr val="287631"/>
    <a:srgbClr val="194F21"/>
    <a:srgbClr val="993300"/>
    <a:srgbClr val="FF9900"/>
    <a:srgbClr val="133918"/>
    <a:srgbClr val="0E2C1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2" autoAdjust="0"/>
    <p:restoredTop sz="96114" autoAdjust="0"/>
  </p:normalViewPr>
  <p:slideViewPr>
    <p:cSldViewPr>
      <p:cViewPr>
        <p:scale>
          <a:sx n="90" d="100"/>
          <a:sy n="90" d="100"/>
        </p:scale>
        <p:origin x="-588" y="-102"/>
      </p:cViewPr>
      <p:guideLst>
        <p:guide orient="horz" pos="1659"/>
        <p:guide pos="2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8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77126BE-07A6-4DCF-B4F2-142B1776082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7969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98780" algn="l" defTabSz="7969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96925" algn="l" defTabSz="7969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95705" algn="l" defTabSz="7969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593850" algn="l" defTabSz="7969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93265" algn="l" defTabSz="7969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92045" algn="l" defTabSz="7969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90825" algn="l" defTabSz="7969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89605" algn="l" defTabSz="7969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817"/>
            <a:ext cx="6858001" cy="1790789"/>
          </a:xfrm>
          <a:prstGeom prst="rect">
            <a:avLst/>
          </a:prstGeom>
        </p:spPr>
        <p:txBody>
          <a:bodyPr lIns="79732" tIns="39867" rIns="79732" bIns="39867" anchor="b"/>
          <a:lstStyle>
            <a:lvl1pPr algn="ctr">
              <a:defRPr sz="4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664"/>
            <a:ext cx="6858001" cy="1241884"/>
          </a:xfrm>
          <a:prstGeom prst="rect">
            <a:avLst/>
          </a:prstGeom>
        </p:spPr>
        <p:txBody>
          <a:bodyPr lIns="79732" tIns="39867" rIns="79732" bIns="39867"/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29565" indent="0" algn="ctr">
              <a:buNone/>
              <a:defRPr sz="1400"/>
            </a:lvl2pPr>
            <a:lvl3pPr marL="659765" indent="0" algn="ctr">
              <a:buNone/>
              <a:defRPr sz="1300"/>
            </a:lvl3pPr>
            <a:lvl4pPr marL="988695" indent="0" algn="ctr">
              <a:buNone/>
              <a:defRPr sz="1100"/>
            </a:lvl4pPr>
            <a:lvl5pPr marL="1318260" indent="0" algn="ctr">
              <a:buNone/>
              <a:defRPr sz="1100"/>
            </a:lvl5pPr>
            <a:lvl6pPr marL="1648460" indent="0" algn="ctr">
              <a:buNone/>
              <a:defRPr sz="1100"/>
            </a:lvl6pPr>
            <a:lvl7pPr marL="1978025" indent="0" algn="ctr">
              <a:buNone/>
              <a:defRPr sz="1100"/>
            </a:lvl7pPr>
            <a:lvl8pPr marL="2306955" indent="0" algn="ctr">
              <a:buNone/>
              <a:defRPr sz="1100"/>
            </a:lvl8pPr>
            <a:lvl9pPr marL="2637155" indent="0" algn="ctr">
              <a:buNone/>
              <a:defRPr sz="11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720" y="224455"/>
            <a:ext cx="7464960" cy="933061"/>
          </a:xfrm>
          <a:prstGeom prst="rect">
            <a:avLst/>
          </a:prstGeom>
        </p:spPr>
        <p:txBody>
          <a:bodyPr lIns="79732" tIns="39867" rIns="79732" bIns="39867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4720" y="1306287"/>
            <a:ext cx="7464960" cy="3694922"/>
          </a:xfrm>
          <a:prstGeom prst="rect">
            <a:avLst/>
          </a:prstGeom>
        </p:spPr>
        <p:txBody>
          <a:bodyPr vert="eaVert" lIns="79732" tIns="39867" rIns="79732" bIns="39867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58"/>
            <a:ext cx="1971676" cy="4359098"/>
          </a:xfrm>
          <a:prstGeom prst="rect">
            <a:avLst/>
          </a:prstGeom>
        </p:spPr>
        <p:txBody>
          <a:bodyPr vert="eaVert" lIns="79732" tIns="39867" rIns="79732" bIns="39867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58"/>
            <a:ext cx="5800725" cy="4359098"/>
          </a:xfrm>
          <a:prstGeom prst="rect">
            <a:avLst/>
          </a:prstGeom>
        </p:spPr>
        <p:txBody>
          <a:bodyPr vert="eaVert" lIns="79732" tIns="39867" rIns="79732" bIns="39867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18293" y="38286"/>
            <a:ext cx="3929253" cy="5105214"/>
          </a:xfrm>
          <a:prstGeom prst="rect">
            <a:avLst/>
          </a:prstGeom>
        </p:spPr>
        <p:txBody>
          <a:bodyPr lIns="68562" tIns="34282" rIns="68562" bIns="34282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 bwMode="auto">
          <a:xfrm>
            <a:off x="6457950" y="4767263"/>
            <a:ext cx="2057400" cy="274637"/>
          </a:xfrm>
          <a:prstGeom prst="rect">
            <a:avLst/>
          </a:prstGeom>
          <a:ln>
            <a:miter lim="800000"/>
          </a:ln>
        </p:spPr>
        <p:txBody>
          <a:bodyPr vert="horz" wrap="square" lIns="68554" tIns="34278" rIns="68554" bIns="34278" numCol="1" anchor="t" anchorCtr="0" compatLnSpc="1"/>
          <a:lstStyle>
            <a:lvl1pPr>
              <a:buFont typeface="Arial" panose="020B0604020202020204" pitchFamily="34" charset="0"/>
              <a:buNone/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77E6245-42EF-4A2D-A775-4885C472B8E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817"/>
            <a:ext cx="6858001" cy="1790789"/>
          </a:xfrm>
          <a:prstGeom prst="rect">
            <a:avLst/>
          </a:prstGeom>
        </p:spPr>
        <p:txBody>
          <a:bodyPr lIns="79732" tIns="39867" rIns="79732" bIns="39867" anchor="b"/>
          <a:lstStyle>
            <a:lvl1pPr algn="ctr">
              <a:defRPr sz="4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664"/>
            <a:ext cx="6858001" cy="1241884"/>
          </a:xfrm>
          <a:prstGeom prst="rect">
            <a:avLst/>
          </a:prstGeom>
        </p:spPr>
        <p:txBody>
          <a:bodyPr lIns="79732" tIns="39867" rIns="79732" bIns="39867"/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29565" indent="0" algn="ctr">
              <a:buNone/>
              <a:defRPr sz="1400"/>
            </a:lvl2pPr>
            <a:lvl3pPr marL="659765" indent="0" algn="ctr">
              <a:buNone/>
              <a:defRPr sz="1300"/>
            </a:lvl3pPr>
            <a:lvl4pPr marL="988695" indent="0" algn="ctr">
              <a:buNone/>
              <a:defRPr sz="1100"/>
            </a:lvl4pPr>
            <a:lvl5pPr marL="1318260" indent="0" algn="ctr">
              <a:buNone/>
              <a:defRPr sz="1100"/>
            </a:lvl5pPr>
            <a:lvl6pPr marL="1648460" indent="0" algn="ctr">
              <a:buNone/>
              <a:defRPr sz="1100"/>
            </a:lvl6pPr>
            <a:lvl7pPr marL="1978025" indent="0" algn="ctr">
              <a:buNone/>
              <a:defRPr sz="1100"/>
            </a:lvl7pPr>
            <a:lvl8pPr marL="2306955" indent="0" algn="ctr">
              <a:buNone/>
              <a:defRPr sz="1100"/>
            </a:lvl8pPr>
            <a:lvl9pPr marL="2637155" indent="0" algn="ctr">
              <a:buNone/>
              <a:defRPr sz="11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720" y="224455"/>
            <a:ext cx="7464960" cy="933061"/>
          </a:xfrm>
          <a:prstGeom prst="rect">
            <a:avLst/>
          </a:prstGeom>
        </p:spPr>
        <p:txBody>
          <a:bodyPr lIns="79732" tIns="39867" rIns="79732" bIns="39867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720" y="1306287"/>
            <a:ext cx="7464960" cy="3694922"/>
          </a:xfrm>
          <a:prstGeom prst="rect">
            <a:avLst/>
          </a:prstGeom>
        </p:spPr>
        <p:txBody>
          <a:bodyPr lIns="79732" tIns="39867" rIns="79732" bIns="39867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282369"/>
            <a:ext cx="7886699" cy="2139660"/>
          </a:xfrm>
          <a:prstGeom prst="rect">
            <a:avLst/>
          </a:prstGeom>
        </p:spPr>
        <p:txBody>
          <a:bodyPr lIns="79732" tIns="39867" rIns="79732" bIns="39867" anchor="b"/>
          <a:lstStyle>
            <a:lvl1pPr algn="l">
              <a:defRPr sz="4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3442272"/>
            <a:ext cx="7886699" cy="1125198"/>
          </a:xfrm>
          <a:prstGeom prst="rect">
            <a:avLst/>
          </a:prstGeom>
        </p:spPr>
        <p:txBody>
          <a:bodyPr lIns="79732" tIns="39867" rIns="79732" bIns="39867"/>
          <a:lstStyle>
            <a:lvl1pPr marL="0" indent="0" algn="l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9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597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886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182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48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78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069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6371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720" y="224455"/>
            <a:ext cx="7464960" cy="933061"/>
          </a:xfrm>
          <a:prstGeom prst="rect">
            <a:avLst/>
          </a:prstGeom>
        </p:spPr>
        <p:txBody>
          <a:bodyPr lIns="79732" tIns="39867" rIns="79732" bIns="39867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2" y="1369289"/>
            <a:ext cx="3886200" cy="3263667"/>
          </a:xfrm>
          <a:prstGeom prst="rect">
            <a:avLst/>
          </a:prstGeom>
        </p:spPr>
        <p:txBody>
          <a:bodyPr lIns="79732" tIns="39867" rIns="79732" bIns="39867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89"/>
            <a:ext cx="3886200" cy="3263667"/>
          </a:xfrm>
          <a:prstGeom prst="rect">
            <a:avLst/>
          </a:prstGeom>
        </p:spPr>
        <p:txBody>
          <a:bodyPr lIns="79732" tIns="39867" rIns="79732" bIns="39867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3" y="273859"/>
            <a:ext cx="7886699" cy="727703"/>
          </a:xfrm>
          <a:prstGeom prst="rect">
            <a:avLst/>
          </a:prstGeom>
        </p:spPr>
        <p:txBody>
          <a:bodyPr lIns="79732" tIns="39867" rIns="79732" bIns="39867"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4" y="1175569"/>
            <a:ext cx="3526380" cy="532599"/>
          </a:xfrm>
          <a:prstGeom prst="rect">
            <a:avLst/>
          </a:prstGeom>
        </p:spPr>
        <p:txBody>
          <a:bodyPr lIns="79732" tIns="39867" rIns="79732" bIns="39867" anchor="ctr" anchorCtr="0">
            <a:normAutofit/>
          </a:bodyPr>
          <a:lstStyle>
            <a:lvl1pPr marL="0" indent="0">
              <a:buNone/>
              <a:defRPr sz="2100" b="0"/>
            </a:lvl1pPr>
            <a:lvl2pPr marL="329565" indent="0">
              <a:buNone/>
              <a:defRPr sz="1400" b="1"/>
            </a:lvl2pPr>
            <a:lvl3pPr marL="659765" indent="0">
              <a:buNone/>
              <a:defRPr sz="1300" b="1"/>
            </a:lvl3pPr>
            <a:lvl4pPr marL="988695" indent="0">
              <a:buNone/>
              <a:defRPr sz="1100" b="1"/>
            </a:lvl4pPr>
            <a:lvl5pPr marL="1318260" indent="0">
              <a:buNone/>
              <a:defRPr sz="1100" b="1"/>
            </a:lvl5pPr>
            <a:lvl6pPr marL="1648460" indent="0">
              <a:buNone/>
              <a:defRPr sz="1100" b="1"/>
            </a:lvl6pPr>
            <a:lvl7pPr marL="1978025" indent="0">
              <a:buNone/>
              <a:defRPr sz="1100" b="1"/>
            </a:lvl7pPr>
            <a:lvl8pPr marL="2306955" indent="0">
              <a:buNone/>
              <a:defRPr sz="1100" b="1"/>
            </a:lvl8pPr>
            <a:lvl9pPr marL="2637155" indent="0">
              <a:buNone/>
              <a:defRPr sz="11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4" y="1753881"/>
            <a:ext cx="3526380" cy="2839616"/>
          </a:xfrm>
          <a:prstGeom prst="rect">
            <a:avLst/>
          </a:prstGeom>
        </p:spPr>
        <p:txBody>
          <a:bodyPr lIns="79732" tIns="39867" rIns="79732" bIns="39867"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4" y="1175569"/>
            <a:ext cx="3526382" cy="532599"/>
          </a:xfrm>
          <a:prstGeom prst="rect">
            <a:avLst/>
          </a:prstGeom>
        </p:spPr>
        <p:txBody>
          <a:bodyPr vert="horz" lIns="79732" tIns="39867" rIns="79732" bIns="39867" rtlCol="0" anchor="ctr" anchorCtr="0">
            <a:normAutofit/>
          </a:bodyPr>
          <a:lstStyle>
            <a:lvl1pPr marL="165100" indent="-16510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4" y="1768184"/>
            <a:ext cx="3526382" cy="2825312"/>
          </a:xfrm>
          <a:prstGeom prst="rect">
            <a:avLst/>
          </a:prstGeom>
        </p:spPr>
        <p:txBody>
          <a:bodyPr lIns="79732" tIns="39867" rIns="79732" bIns="39867"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720" y="224455"/>
            <a:ext cx="7464960" cy="933061"/>
          </a:xfrm>
          <a:prstGeom prst="rect">
            <a:avLst/>
          </a:prstGeom>
        </p:spPr>
        <p:txBody>
          <a:bodyPr lIns="79732" tIns="39867" rIns="79732" bIns="39867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720" y="224455"/>
            <a:ext cx="7464960" cy="933061"/>
          </a:xfrm>
          <a:prstGeom prst="rect">
            <a:avLst/>
          </a:prstGeom>
        </p:spPr>
        <p:txBody>
          <a:bodyPr lIns="79732" tIns="39867" rIns="79732" bIns="39867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720" y="1306287"/>
            <a:ext cx="7464960" cy="3694922"/>
          </a:xfrm>
          <a:prstGeom prst="rect">
            <a:avLst/>
          </a:prstGeom>
        </p:spPr>
        <p:txBody>
          <a:bodyPr lIns="79732" tIns="39867" rIns="79732" bIns="39867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18"/>
            <a:ext cx="2949179" cy="1200211"/>
          </a:xfrm>
          <a:prstGeom prst="rect">
            <a:avLst/>
          </a:prstGeom>
        </p:spPr>
        <p:txBody>
          <a:bodyPr lIns="79732" tIns="39867" rIns="79732" bIns="39867"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3" y="740607"/>
            <a:ext cx="4629149" cy="3655403"/>
          </a:xfrm>
          <a:prstGeom prst="rect">
            <a:avLst/>
          </a:prstGeom>
        </p:spPr>
        <p:txBody>
          <a:bodyPr lIns="79732" tIns="39867" rIns="79732" bIns="39867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3129"/>
            <a:ext cx="2949179" cy="2858835"/>
          </a:xfrm>
          <a:prstGeom prst="rect">
            <a:avLst/>
          </a:prstGeom>
        </p:spPr>
        <p:txBody>
          <a:bodyPr lIns="79732" tIns="39867" rIns="79732" bIns="39867"/>
          <a:lstStyle>
            <a:lvl1pPr marL="0" indent="0">
              <a:buNone/>
              <a:defRPr sz="1100"/>
            </a:lvl1pPr>
            <a:lvl2pPr marL="329565" indent="0">
              <a:buNone/>
              <a:defRPr sz="1000"/>
            </a:lvl2pPr>
            <a:lvl3pPr marL="659765" indent="0">
              <a:buNone/>
              <a:defRPr sz="800"/>
            </a:lvl3pPr>
            <a:lvl4pPr marL="988695" indent="0">
              <a:buNone/>
              <a:defRPr sz="800"/>
            </a:lvl4pPr>
            <a:lvl5pPr marL="1318260" indent="0">
              <a:buNone/>
              <a:defRPr sz="800"/>
            </a:lvl5pPr>
            <a:lvl6pPr marL="1648460" indent="0">
              <a:buNone/>
              <a:defRPr sz="800"/>
            </a:lvl6pPr>
            <a:lvl7pPr marL="1978025" indent="0">
              <a:buNone/>
              <a:defRPr sz="800"/>
            </a:lvl7pPr>
            <a:lvl8pPr marL="2306955" indent="0">
              <a:buNone/>
              <a:defRPr sz="800"/>
            </a:lvl8pPr>
            <a:lvl9pPr marL="2637155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3" y="342918"/>
            <a:ext cx="3195638" cy="1200211"/>
          </a:xfrm>
          <a:prstGeom prst="rect">
            <a:avLst/>
          </a:prstGeom>
        </p:spPr>
        <p:txBody>
          <a:bodyPr lIns="79732" tIns="39867" rIns="79732" bIns="39867" anchor="t" anchorCtr="0">
            <a:normAutofit/>
          </a:bodyPr>
          <a:lstStyle>
            <a:lvl1pPr>
              <a:defRPr sz="29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1" y="342918"/>
            <a:ext cx="4477941" cy="4053092"/>
          </a:xfrm>
          <a:prstGeom prst="rect">
            <a:avLst/>
          </a:prstGeom>
        </p:spPr>
        <p:txBody>
          <a:bodyPr lIns="79732" tIns="39867" rIns="79732" bIns="39867"/>
          <a:lstStyle>
            <a:lvl1pPr marL="0" indent="0">
              <a:buNone/>
              <a:defRPr sz="2400"/>
            </a:lvl1pPr>
            <a:lvl2pPr marL="329565" indent="0">
              <a:buNone/>
              <a:defRPr sz="2100"/>
            </a:lvl2pPr>
            <a:lvl3pPr marL="659765" indent="0">
              <a:buNone/>
              <a:defRPr sz="1700"/>
            </a:lvl3pPr>
            <a:lvl4pPr marL="988695" indent="0">
              <a:buNone/>
              <a:defRPr sz="1400"/>
            </a:lvl4pPr>
            <a:lvl5pPr marL="1318260" indent="0">
              <a:buNone/>
              <a:defRPr sz="1400"/>
            </a:lvl5pPr>
            <a:lvl6pPr marL="1648460" indent="0">
              <a:buNone/>
              <a:defRPr sz="1400"/>
            </a:lvl6pPr>
            <a:lvl7pPr marL="1978025" indent="0">
              <a:buNone/>
              <a:defRPr sz="1400"/>
            </a:lvl7pPr>
            <a:lvl8pPr marL="2306955" indent="0">
              <a:buNone/>
              <a:defRPr sz="1400"/>
            </a:lvl8pPr>
            <a:lvl9pPr marL="2637155" indent="0">
              <a:buNone/>
              <a:defRPr sz="14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3" y="1543129"/>
            <a:ext cx="3195638" cy="2858835"/>
          </a:xfrm>
          <a:prstGeom prst="rect">
            <a:avLst/>
          </a:prstGeom>
        </p:spPr>
        <p:txBody>
          <a:bodyPr lIns="79732" tIns="39867" rIns="79732" bIns="39867">
            <a:normAutofit/>
          </a:bodyPr>
          <a:lstStyle>
            <a:lvl1pPr marL="0" indent="0">
              <a:buNone/>
              <a:defRPr sz="1400"/>
            </a:lvl1pPr>
            <a:lvl2pPr marL="329565" indent="0">
              <a:buNone/>
              <a:defRPr sz="1000"/>
            </a:lvl2pPr>
            <a:lvl3pPr marL="659765" indent="0">
              <a:buNone/>
              <a:defRPr sz="800"/>
            </a:lvl3pPr>
            <a:lvl4pPr marL="988695" indent="0">
              <a:buNone/>
              <a:defRPr sz="800"/>
            </a:lvl4pPr>
            <a:lvl5pPr marL="1318260" indent="0">
              <a:buNone/>
              <a:defRPr sz="800"/>
            </a:lvl5pPr>
            <a:lvl6pPr marL="1648460" indent="0">
              <a:buNone/>
              <a:defRPr sz="800"/>
            </a:lvl6pPr>
            <a:lvl7pPr marL="1978025" indent="0">
              <a:buNone/>
              <a:defRPr sz="800"/>
            </a:lvl7pPr>
            <a:lvl8pPr marL="2306955" indent="0">
              <a:buNone/>
              <a:defRPr sz="800"/>
            </a:lvl8pPr>
            <a:lvl9pPr marL="2637155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720" y="224455"/>
            <a:ext cx="7464960" cy="933061"/>
          </a:xfrm>
          <a:prstGeom prst="rect">
            <a:avLst/>
          </a:prstGeom>
        </p:spPr>
        <p:txBody>
          <a:bodyPr lIns="79732" tIns="39867" rIns="79732" bIns="39867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4720" y="1306287"/>
            <a:ext cx="7464960" cy="3694922"/>
          </a:xfrm>
          <a:prstGeom prst="rect">
            <a:avLst/>
          </a:prstGeom>
        </p:spPr>
        <p:txBody>
          <a:bodyPr vert="eaVert" lIns="79732" tIns="39867" rIns="79732" bIns="39867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58"/>
            <a:ext cx="1971676" cy="4359098"/>
          </a:xfrm>
          <a:prstGeom prst="rect">
            <a:avLst/>
          </a:prstGeom>
        </p:spPr>
        <p:txBody>
          <a:bodyPr vert="eaVert" lIns="79732" tIns="39867" rIns="79732" bIns="39867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58"/>
            <a:ext cx="5800725" cy="4359098"/>
          </a:xfrm>
          <a:prstGeom prst="rect">
            <a:avLst/>
          </a:prstGeom>
        </p:spPr>
        <p:txBody>
          <a:bodyPr vert="eaVert" lIns="79732" tIns="39867" rIns="79732" bIns="39867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282369"/>
            <a:ext cx="7886699" cy="2139660"/>
          </a:xfrm>
          <a:prstGeom prst="rect">
            <a:avLst/>
          </a:prstGeom>
        </p:spPr>
        <p:txBody>
          <a:bodyPr lIns="79732" tIns="39867" rIns="79732" bIns="39867" anchor="b"/>
          <a:lstStyle>
            <a:lvl1pPr algn="l">
              <a:defRPr sz="4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3442272"/>
            <a:ext cx="7886699" cy="1125198"/>
          </a:xfrm>
          <a:prstGeom prst="rect">
            <a:avLst/>
          </a:prstGeom>
        </p:spPr>
        <p:txBody>
          <a:bodyPr lIns="79732" tIns="39867" rIns="79732" bIns="39867"/>
          <a:lstStyle>
            <a:lvl1pPr marL="0" indent="0" algn="l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9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597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886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182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48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78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069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6371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720" y="224455"/>
            <a:ext cx="7464960" cy="933061"/>
          </a:xfrm>
          <a:prstGeom prst="rect">
            <a:avLst/>
          </a:prstGeom>
        </p:spPr>
        <p:txBody>
          <a:bodyPr lIns="79732" tIns="39867" rIns="79732" bIns="39867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2" y="1369289"/>
            <a:ext cx="3886200" cy="3263667"/>
          </a:xfrm>
          <a:prstGeom prst="rect">
            <a:avLst/>
          </a:prstGeom>
        </p:spPr>
        <p:txBody>
          <a:bodyPr lIns="79732" tIns="39867" rIns="79732" bIns="39867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89"/>
            <a:ext cx="3886200" cy="3263667"/>
          </a:xfrm>
          <a:prstGeom prst="rect">
            <a:avLst/>
          </a:prstGeom>
        </p:spPr>
        <p:txBody>
          <a:bodyPr lIns="79732" tIns="39867" rIns="79732" bIns="39867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3" y="273859"/>
            <a:ext cx="7886699" cy="727703"/>
          </a:xfrm>
          <a:prstGeom prst="rect">
            <a:avLst/>
          </a:prstGeom>
        </p:spPr>
        <p:txBody>
          <a:bodyPr lIns="79732" tIns="39867" rIns="79732" bIns="39867"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4" y="1175569"/>
            <a:ext cx="3526380" cy="532599"/>
          </a:xfrm>
          <a:prstGeom prst="rect">
            <a:avLst/>
          </a:prstGeom>
        </p:spPr>
        <p:txBody>
          <a:bodyPr lIns="79732" tIns="39867" rIns="79732" bIns="39867" anchor="ctr" anchorCtr="0">
            <a:normAutofit/>
          </a:bodyPr>
          <a:lstStyle>
            <a:lvl1pPr marL="0" indent="0">
              <a:buNone/>
              <a:defRPr sz="2100" b="0"/>
            </a:lvl1pPr>
            <a:lvl2pPr marL="329565" indent="0">
              <a:buNone/>
              <a:defRPr sz="1400" b="1"/>
            </a:lvl2pPr>
            <a:lvl3pPr marL="659765" indent="0">
              <a:buNone/>
              <a:defRPr sz="1300" b="1"/>
            </a:lvl3pPr>
            <a:lvl4pPr marL="988695" indent="0">
              <a:buNone/>
              <a:defRPr sz="1100" b="1"/>
            </a:lvl4pPr>
            <a:lvl5pPr marL="1318260" indent="0">
              <a:buNone/>
              <a:defRPr sz="1100" b="1"/>
            </a:lvl5pPr>
            <a:lvl6pPr marL="1648460" indent="0">
              <a:buNone/>
              <a:defRPr sz="1100" b="1"/>
            </a:lvl6pPr>
            <a:lvl7pPr marL="1978025" indent="0">
              <a:buNone/>
              <a:defRPr sz="1100" b="1"/>
            </a:lvl7pPr>
            <a:lvl8pPr marL="2306955" indent="0">
              <a:buNone/>
              <a:defRPr sz="1100" b="1"/>
            </a:lvl8pPr>
            <a:lvl9pPr marL="2637155" indent="0">
              <a:buNone/>
              <a:defRPr sz="11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4" y="1753881"/>
            <a:ext cx="3526380" cy="2839616"/>
          </a:xfrm>
          <a:prstGeom prst="rect">
            <a:avLst/>
          </a:prstGeom>
        </p:spPr>
        <p:txBody>
          <a:bodyPr lIns="79732" tIns="39867" rIns="79732" bIns="39867"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4" y="1175569"/>
            <a:ext cx="3526382" cy="532599"/>
          </a:xfrm>
          <a:prstGeom prst="rect">
            <a:avLst/>
          </a:prstGeom>
        </p:spPr>
        <p:txBody>
          <a:bodyPr vert="horz" lIns="79732" tIns="39867" rIns="79732" bIns="39867" rtlCol="0" anchor="ctr" anchorCtr="0">
            <a:normAutofit/>
          </a:bodyPr>
          <a:lstStyle>
            <a:lvl1pPr marL="165100" indent="-16510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4" y="1768184"/>
            <a:ext cx="3526382" cy="2825312"/>
          </a:xfrm>
          <a:prstGeom prst="rect">
            <a:avLst/>
          </a:prstGeom>
        </p:spPr>
        <p:txBody>
          <a:bodyPr lIns="79732" tIns="39867" rIns="79732" bIns="39867">
            <a:normAutofit/>
          </a:bodyPr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720" y="224455"/>
            <a:ext cx="7464960" cy="933061"/>
          </a:xfrm>
          <a:prstGeom prst="rect">
            <a:avLst/>
          </a:prstGeom>
        </p:spPr>
        <p:txBody>
          <a:bodyPr lIns="79732" tIns="39867" rIns="79732" bIns="39867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18"/>
            <a:ext cx="2949179" cy="1200211"/>
          </a:xfrm>
          <a:prstGeom prst="rect">
            <a:avLst/>
          </a:prstGeom>
        </p:spPr>
        <p:txBody>
          <a:bodyPr lIns="79732" tIns="39867" rIns="79732" bIns="39867"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3" y="740607"/>
            <a:ext cx="4629149" cy="3655403"/>
          </a:xfrm>
          <a:prstGeom prst="rect">
            <a:avLst/>
          </a:prstGeom>
        </p:spPr>
        <p:txBody>
          <a:bodyPr lIns="79732" tIns="39867" rIns="79732" bIns="39867"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3129"/>
            <a:ext cx="2949179" cy="2858835"/>
          </a:xfrm>
          <a:prstGeom prst="rect">
            <a:avLst/>
          </a:prstGeom>
        </p:spPr>
        <p:txBody>
          <a:bodyPr lIns="79732" tIns="39867" rIns="79732" bIns="39867"/>
          <a:lstStyle>
            <a:lvl1pPr marL="0" indent="0">
              <a:buNone/>
              <a:defRPr sz="1100"/>
            </a:lvl1pPr>
            <a:lvl2pPr marL="329565" indent="0">
              <a:buNone/>
              <a:defRPr sz="1000"/>
            </a:lvl2pPr>
            <a:lvl3pPr marL="659765" indent="0">
              <a:buNone/>
              <a:defRPr sz="800"/>
            </a:lvl3pPr>
            <a:lvl4pPr marL="988695" indent="0">
              <a:buNone/>
              <a:defRPr sz="800"/>
            </a:lvl4pPr>
            <a:lvl5pPr marL="1318260" indent="0">
              <a:buNone/>
              <a:defRPr sz="800"/>
            </a:lvl5pPr>
            <a:lvl6pPr marL="1648460" indent="0">
              <a:buNone/>
              <a:defRPr sz="800"/>
            </a:lvl6pPr>
            <a:lvl7pPr marL="1978025" indent="0">
              <a:buNone/>
              <a:defRPr sz="800"/>
            </a:lvl7pPr>
            <a:lvl8pPr marL="2306955" indent="0">
              <a:buNone/>
              <a:defRPr sz="800"/>
            </a:lvl8pPr>
            <a:lvl9pPr marL="2637155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3" y="342918"/>
            <a:ext cx="3195638" cy="1200211"/>
          </a:xfrm>
          <a:prstGeom prst="rect">
            <a:avLst/>
          </a:prstGeom>
        </p:spPr>
        <p:txBody>
          <a:bodyPr lIns="79732" tIns="39867" rIns="79732" bIns="39867" anchor="t" anchorCtr="0">
            <a:normAutofit/>
          </a:bodyPr>
          <a:lstStyle>
            <a:lvl1pPr>
              <a:defRPr sz="29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1" y="342918"/>
            <a:ext cx="4477941" cy="4053092"/>
          </a:xfrm>
          <a:prstGeom prst="rect">
            <a:avLst/>
          </a:prstGeom>
        </p:spPr>
        <p:txBody>
          <a:bodyPr lIns="79732" tIns="39867" rIns="79732" bIns="39867"/>
          <a:lstStyle>
            <a:lvl1pPr marL="0" indent="0">
              <a:buNone/>
              <a:defRPr sz="2400"/>
            </a:lvl1pPr>
            <a:lvl2pPr marL="329565" indent="0">
              <a:buNone/>
              <a:defRPr sz="2100"/>
            </a:lvl2pPr>
            <a:lvl3pPr marL="659765" indent="0">
              <a:buNone/>
              <a:defRPr sz="1700"/>
            </a:lvl3pPr>
            <a:lvl4pPr marL="988695" indent="0">
              <a:buNone/>
              <a:defRPr sz="1400"/>
            </a:lvl4pPr>
            <a:lvl5pPr marL="1318260" indent="0">
              <a:buNone/>
              <a:defRPr sz="1400"/>
            </a:lvl5pPr>
            <a:lvl6pPr marL="1648460" indent="0">
              <a:buNone/>
              <a:defRPr sz="1400"/>
            </a:lvl6pPr>
            <a:lvl7pPr marL="1978025" indent="0">
              <a:buNone/>
              <a:defRPr sz="1400"/>
            </a:lvl7pPr>
            <a:lvl8pPr marL="2306955" indent="0">
              <a:buNone/>
              <a:defRPr sz="1400"/>
            </a:lvl8pPr>
            <a:lvl9pPr marL="2637155" indent="0">
              <a:buNone/>
              <a:defRPr sz="14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3" y="1543129"/>
            <a:ext cx="3195638" cy="2858835"/>
          </a:xfrm>
          <a:prstGeom prst="rect">
            <a:avLst/>
          </a:prstGeom>
        </p:spPr>
        <p:txBody>
          <a:bodyPr lIns="79732" tIns="39867" rIns="79732" bIns="39867">
            <a:normAutofit/>
          </a:bodyPr>
          <a:lstStyle>
            <a:lvl1pPr marL="0" indent="0">
              <a:buNone/>
              <a:defRPr sz="1400"/>
            </a:lvl1pPr>
            <a:lvl2pPr marL="329565" indent="0">
              <a:buNone/>
              <a:defRPr sz="1000"/>
            </a:lvl2pPr>
            <a:lvl3pPr marL="659765" indent="0">
              <a:buNone/>
              <a:defRPr sz="800"/>
            </a:lvl3pPr>
            <a:lvl4pPr marL="988695" indent="0">
              <a:buNone/>
              <a:defRPr sz="800"/>
            </a:lvl4pPr>
            <a:lvl5pPr marL="1318260" indent="0">
              <a:buNone/>
              <a:defRPr sz="800"/>
            </a:lvl5pPr>
            <a:lvl6pPr marL="1648460" indent="0">
              <a:buNone/>
              <a:defRPr sz="800"/>
            </a:lvl6pPr>
            <a:lvl7pPr marL="1978025" indent="0">
              <a:buNone/>
              <a:defRPr sz="800"/>
            </a:lvl7pPr>
            <a:lvl8pPr marL="2306955" indent="0">
              <a:buNone/>
              <a:defRPr sz="800"/>
            </a:lvl8pPr>
            <a:lvl9pPr marL="2637155" indent="0">
              <a:buNone/>
              <a:defRPr sz="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102" descr="PPT模板 底纹 -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14288"/>
            <a:ext cx="91440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9878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79756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195705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594485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lvl="1" indent="-2476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lvl="2" indent="-198755" algn="l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825" lvl="3" indent="-200025" algn="l" rtl="0" eaLnBrk="0" fontAlgn="base" hangingPunct="0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lvl="4" indent="-198755" algn="l" rtl="0" eaLnBrk="0" fontAlgn="base" hangingPunct="0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2655" lvl="5" indent="-199390" algn="l" defTabSz="796925" eaLnBrk="1" fontAlgn="base" latinLnBrk="0" hangingPunct="1">
        <a:spcBef>
          <a:spcPct val="20000"/>
        </a:spcBef>
        <a:spcAft>
          <a:spcPct val="0"/>
        </a:spcAft>
        <a:buChar char="»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91435" lvl="6" indent="-199390" algn="l" defTabSz="796925" eaLnBrk="1" fontAlgn="base" latinLnBrk="0" hangingPunct="1">
        <a:spcBef>
          <a:spcPct val="20000"/>
        </a:spcBef>
        <a:spcAft>
          <a:spcPct val="0"/>
        </a:spcAft>
        <a:buChar char="»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90215" lvl="7" indent="-199390" algn="l" defTabSz="796925" eaLnBrk="1" fontAlgn="base" latinLnBrk="0" hangingPunct="1">
        <a:spcBef>
          <a:spcPct val="20000"/>
        </a:spcBef>
        <a:spcAft>
          <a:spcPct val="0"/>
        </a:spcAft>
        <a:buChar char="»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88360" lvl="8" indent="-199390" algn="l" defTabSz="796925" eaLnBrk="1" fontAlgn="base" latinLnBrk="0" hangingPunct="1">
        <a:spcBef>
          <a:spcPct val="20000"/>
        </a:spcBef>
        <a:spcAft>
          <a:spcPct val="0"/>
        </a:spcAft>
        <a:buChar char="»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8780" lvl="1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97560" lvl="2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95705" lvl="3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94485" lvl="4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93265" lvl="5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92045" lvl="6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90825" lvl="7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89605" lvl="8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5126" descr="PPT模板 底纹 -12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9878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79756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195705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594485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lvl="1" indent="-2476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lvl="2" indent="-198755" algn="l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825" lvl="3" indent="-200025" algn="l" rtl="0" eaLnBrk="0" fontAlgn="base" hangingPunct="0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lvl="4" indent="-198755" algn="l" rtl="0" eaLnBrk="0" fontAlgn="base" hangingPunct="0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2655" lvl="5" indent="-199390" algn="l" defTabSz="796925" eaLnBrk="1" fontAlgn="base" latinLnBrk="0" hangingPunct="1">
        <a:spcBef>
          <a:spcPct val="20000"/>
        </a:spcBef>
        <a:spcAft>
          <a:spcPct val="0"/>
        </a:spcAft>
        <a:buChar char="»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91435" lvl="6" indent="-199390" algn="l" defTabSz="796925" eaLnBrk="1" fontAlgn="base" latinLnBrk="0" hangingPunct="1">
        <a:spcBef>
          <a:spcPct val="20000"/>
        </a:spcBef>
        <a:spcAft>
          <a:spcPct val="0"/>
        </a:spcAft>
        <a:buChar char="»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90215" lvl="7" indent="-199390" algn="l" defTabSz="796925" eaLnBrk="1" fontAlgn="base" latinLnBrk="0" hangingPunct="1">
        <a:spcBef>
          <a:spcPct val="20000"/>
        </a:spcBef>
        <a:spcAft>
          <a:spcPct val="0"/>
        </a:spcAft>
        <a:buChar char="»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88360" lvl="8" indent="-199390" algn="l" defTabSz="796925" eaLnBrk="1" fontAlgn="base" latinLnBrk="0" hangingPunct="1">
        <a:spcBef>
          <a:spcPct val="20000"/>
        </a:spcBef>
        <a:spcAft>
          <a:spcPct val="0"/>
        </a:spcAft>
        <a:buChar char="»"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8780" lvl="1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97560" lvl="2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95705" lvl="3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94485" lvl="4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93265" lvl="5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92045" lvl="6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90825" lvl="7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89605" lvl="8" indent="0" algn="l" defTabSz="796925" eaLnBrk="1" fontAlgn="base" latinLnBrk="0" hangingPunct="1"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2051" descr="图片1"/>
          <p:cNvPicPr>
            <a:picLocks noChangeAspect="1"/>
          </p:cNvPicPr>
          <p:nvPr/>
        </p:nvPicPr>
        <p:blipFill>
          <a:blip r:embed="rId1"/>
          <a:srcRect t="29242" b="28799"/>
          <a:stretch>
            <a:fillRect/>
          </a:stretch>
        </p:blipFill>
        <p:spPr bwMode="auto">
          <a:xfrm>
            <a:off x="0" y="1393825"/>
            <a:ext cx="9144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图片 4" descr="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53988"/>
            <a:ext cx="241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文本框 16"/>
          <p:cNvSpPr txBox="1">
            <a:spLocks noChangeArrowheads="1"/>
          </p:cNvSpPr>
          <p:nvPr/>
        </p:nvSpPr>
        <p:spPr bwMode="auto">
          <a:xfrm>
            <a:off x="642938" y="2000250"/>
            <a:ext cx="7718425" cy="502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1425" tIns="20713" rIns="41425" bIns="20713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标    题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286000" y="3571875"/>
            <a:ext cx="4448175" cy="271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1425" tIns="20713" rIns="41425" bIns="20713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500" b="1" dirty="0" smtClean="0">
                <a:solidFill>
                  <a:srgbClr val="28763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2019-01-01</a:t>
            </a:r>
            <a:endParaRPr lang="zh-CN" altLang="en-US" sz="1500" b="1" dirty="0">
              <a:solidFill>
                <a:srgbClr val="28763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653" name="文本框 16"/>
          <p:cNvSpPr txBox="1">
            <a:spLocks noChangeArrowheads="1"/>
          </p:cNvSpPr>
          <p:nvPr/>
        </p:nvSpPr>
        <p:spPr bwMode="auto">
          <a:xfrm>
            <a:off x="1143000" y="4643438"/>
            <a:ext cx="728662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5" rIns="91430" bIns="45715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216D3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地址：南京</a:t>
            </a:r>
            <a:r>
              <a:rPr lang="en-US" altLang="zh-CN" sz="800" b="1">
                <a:solidFill>
                  <a:srgbClr val="216D3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lang="zh-CN" altLang="en-US" sz="800" b="1">
                <a:solidFill>
                  <a:srgbClr val="216D3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玄武区蒋王庙街</a:t>
            </a:r>
            <a:r>
              <a:rPr lang="en-US" altLang="zh-CN" sz="800" b="1">
                <a:solidFill>
                  <a:srgbClr val="216D3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sz="800" b="1">
                <a:solidFill>
                  <a:srgbClr val="216D3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号                                         邮政编码：</a:t>
            </a:r>
            <a:r>
              <a:rPr lang="en-US" altLang="zh-CN" sz="800" b="1">
                <a:solidFill>
                  <a:srgbClr val="216D3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210042                                                 </a:t>
            </a:r>
            <a:r>
              <a:rPr lang="zh-CN" altLang="en-US" sz="800" b="1">
                <a:solidFill>
                  <a:srgbClr val="216D3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网址：</a:t>
            </a:r>
            <a:r>
              <a:rPr lang="en-US" altLang="zh-CN" sz="800" b="1">
                <a:solidFill>
                  <a:srgbClr val="216D3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http://www.pumcderm.net</a:t>
            </a:r>
            <a:r>
              <a:rPr lang="zh-CN" altLang="en-US" sz="800" b="1">
                <a:solidFill>
                  <a:srgbClr val="216D3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</a:t>
            </a:r>
            <a:endParaRPr lang="zh-CN" altLang="en-US" sz="800" b="1">
              <a:solidFill>
                <a:srgbClr val="216D3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31"/>
          <p:cNvSpPr>
            <a:spLocks noChangeArrowheads="1"/>
          </p:cNvSpPr>
          <p:nvPr/>
        </p:nvSpPr>
        <p:spPr bwMode="auto">
          <a:xfrm>
            <a:off x="1071563" y="1000125"/>
            <a:ext cx="7208837" cy="2375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4" tIns="34278" rIns="68554" bIns="34278">
            <a:spAutoFit/>
          </a:bodyPr>
          <a:lstStyle/>
          <a:p>
            <a:pPr algn="ctr">
              <a:lnSpc>
                <a:spcPct val="150000"/>
              </a:lnSpc>
              <a:buClr>
                <a:srgbClr val="216D36"/>
              </a:buClr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内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216D36"/>
              </a:buClr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rgbClr val="0E2C1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</a:t>
            </a:r>
            <a:endParaRPr lang="zh-CN" altLang="en-US" sz="1600" b="1" dirty="0" smtClean="0">
              <a:solidFill>
                <a:srgbClr val="0E2C1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Clr>
                <a:srgbClr val="216D36"/>
              </a:buClr>
            </a:pPr>
            <a:r>
              <a:rPr lang="zh-CN" altLang="en-US" sz="1600" b="1" dirty="0" smtClean="0">
                <a:solidFill>
                  <a:srgbClr val="0E2C1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endParaRPr lang="zh-CN" altLang="en-US" sz="1600" b="1" dirty="0" smtClean="0">
              <a:solidFill>
                <a:srgbClr val="0E2C1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Clr>
                <a:srgbClr val="216D36"/>
              </a:buClr>
            </a:pPr>
            <a:r>
              <a:rPr lang="zh-CN" altLang="en-US" sz="1600" b="1" dirty="0" smtClean="0">
                <a:solidFill>
                  <a:srgbClr val="0E2C1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</a:t>
            </a:r>
            <a:endParaRPr lang="zh-CN" altLang="en-US" sz="1600" b="1" dirty="0" smtClean="0">
              <a:solidFill>
                <a:srgbClr val="0E2C1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216D36"/>
              </a:buClr>
              <a:buFont typeface="Arial" panose="020B0604020202020204" pitchFamily="34" charset="0"/>
              <a:buNone/>
            </a:pPr>
            <a:endParaRPr lang="zh-CN" altLang="en-US" sz="1600" b="1" dirty="0" smtClean="0">
              <a:solidFill>
                <a:srgbClr val="0E2C1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216D36"/>
              </a:buClr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0E2C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WPS 演示</Application>
  <PresentationFormat>全屏显示(16:9)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黑体</vt:lpstr>
      <vt:lpstr>华文中宋</vt:lpstr>
      <vt:lpstr>Wingdings</vt:lpstr>
      <vt:lpstr>仿宋</vt:lpstr>
      <vt:lpstr>Calibri</vt:lpstr>
      <vt:lpstr>新宋体</vt:lpstr>
      <vt:lpstr>Arial Unicode MS</vt:lpstr>
      <vt:lpstr>楷体_GB2312</vt:lpstr>
      <vt:lpstr>自定义设计方案</vt:lpstr>
      <vt:lpstr>1_自定义设计方案</vt:lpstr>
      <vt:lpstr>PowerPoint 演示文稿</vt:lpstr>
      <vt:lpstr>PowerPoint 演示文稿</vt:lpstr>
      <vt:lpstr>PowerPoint 演示文稿</vt:lpstr>
    </vt:vector>
  </TitlesOfParts>
  <Company>Microsoft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</dc:creator>
  <cp:lastModifiedBy>Administrator</cp:lastModifiedBy>
  <cp:revision>285</cp:revision>
  <dcterms:created xsi:type="dcterms:W3CDTF">2016-01-11T08:43:00Z</dcterms:created>
  <dcterms:modified xsi:type="dcterms:W3CDTF">2019-04-17T03:14:28Z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  <property fmtid="{D5CDD505-2E9C-101B-9397-08002B2CF9AE}" pid="3" name="KSORubyTemplateID">
    <vt:lpwstr>2</vt:lpwstr>
  </property>
</Properties>
</file>