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7570470" cy="1069149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70" d="100"/>
          <a:sy n="70" d="100"/>
        </p:scale>
        <p:origin x="3132" y="72"/>
      </p:cViewPr>
      <p:guideLst>
        <p:guide orient="horz" pos="3367"/>
        <p:guide pos="238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6" Type="http://schemas.openxmlformats.org/officeDocument/2006/relationships/tableStyles" Target="tableStyles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7809" y="1749795"/>
            <a:ext cx="6435170" cy="3722335"/>
          </a:xfrm>
        </p:spPr>
        <p:txBody>
          <a:bodyPr anchor="b"/>
          <a:lstStyle>
            <a:lvl1pPr algn="ctr">
              <a:defRPr sz="497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946349" y="5615678"/>
            <a:ext cx="5678091" cy="2581379"/>
          </a:xfrm>
        </p:spPr>
        <p:txBody>
          <a:bodyPr/>
          <a:lstStyle>
            <a:lvl1pPr marL="0" indent="0" algn="ctr">
              <a:buNone/>
              <a:defRPr sz="1985"/>
            </a:lvl1pPr>
            <a:lvl2pPr marL="378460" indent="0" algn="ctr">
              <a:buNone/>
              <a:defRPr sz="1655"/>
            </a:lvl2pPr>
            <a:lvl3pPr marL="756920" indent="0" algn="ctr">
              <a:buNone/>
              <a:defRPr sz="1490"/>
            </a:lvl3pPr>
            <a:lvl4pPr marL="1135380" indent="0" algn="ctr">
              <a:buNone/>
              <a:defRPr sz="1325"/>
            </a:lvl4pPr>
            <a:lvl5pPr marL="1514475" indent="0" algn="ctr">
              <a:buNone/>
              <a:defRPr sz="1325"/>
            </a:lvl5pPr>
            <a:lvl6pPr marL="1892935" indent="0" algn="ctr">
              <a:buNone/>
              <a:defRPr sz="1325"/>
            </a:lvl6pPr>
            <a:lvl7pPr marL="2271395" indent="0" algn="ctr">
              <a:buNone/>
              <a:defRPr sz="1325"/>
            </a:lvl7pPr>
            <a:lvl8pPr marL="2649855" indent="0" algn="ctr">
              <a:buNone/>
              <a:defRPr sz="1325"/>
            </a:lvl8pPr>
            <a:lvl9pPr marL="3028315" indent="0" algn="ctr">
              <a:buNone/>
              <a:defRPr sz="1325"/>
            </a:lvl9pPr>
          </a:lstStyle>
          <a:p>
            <a:r>
              <a:rPr lang="zh-CN" altLang="en-US"/>
              <a:t>单击以编辑母版副标题样式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B222D-4E59-4CD1-A809-3F09F78ECF53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295CB-3430-4F80-83DC-7329AC01ECB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B222D-4E59-4CD1-A809-3F09F78ECF53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295CB-3430-4F80-83DC-7329AC01ECB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17846" y="569240"/>
            <a:ext cx="1632451" cy="9060817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>
          <a:xfrm>
            <a:off x="520492" y="569240"/>
            <a:ext cx="4802719" cy="9060817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B222D-4E59-4CD1-A809-3F09F78ECF53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295CB-3430-4F80-83DC-7329AC01ECB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B222D-4E59-4CD1-A809-3F09F78ECF53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295CB-3430-4F80-83DC-7329AC01ECB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6549" y="2665532"/>
            <a:ext cx="6529805" cy="4447496"/>
          </a:xfrm>
        </p:spPr>
        <p:txBody>
          <a:bodyPr anchor="b"/>
          <a:lstStyle>
            <a:lvl1pPr>
              <a:defRPr sz="497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516549" y="7155103"/>
            <a:ext cx="6529805" cy="2338833"/>
          </a:xfrm>
        </p:spPr>
        <p:txBody>
          <a:bodyPr/>
          <a:lstStyle>
            <a:lvl1pPr marL="0" indent="0">
              <a:buNone/>
              <a:defRPr sz="1985">
                <a:solidFill>
                  <a:schemeClr val="tx1"/>
                </a:solidFill>
              </a:defRPr>
            </a:lvl1pPr>
            <a:lvl2pPr marL="378460" indent="0">
              <a:buNone/>
              <a:defRPr sz="1655">
                <a:solidFill>
                  <a:schemeClr val="tx1">
                    <a:tint val="75000"/>
                  </a:schemeClr>
                </a:solidFill>
              </a:defRPr>
            </a:lvl2pPr>
            <a:lvl3pPr marL="756920" indent="0">
              <a:buNone/>
              <a:defRPr sz="1490">
                <a:solidFill>
                  <a:schemeClr val="tx1">
                    <a:tint val="75000"/>
                  </a:schemeClr>
                </a:solidFill>
              </a:defRPr>
            </a:lvl3pPr>
            <a:lvl4pPr marL="1135380" indent="0">
              <a:buNone/>
              <a:defRPr sz="1325">
                <a:solidFill>
                  <a:schemeClr val="tx1">
                    <a:tint val="75000"/>
                  </a:schemeClr>
                </a:solidFill>
              </a:defRPr>
            </a:lvl4pPr>
            <a:lvl5pPr marL="1514475" indent="0">
              <a:buNone/>
              <a:defRPr sz="1325">
                <a:solidFill>
                  <a:schemeClr val="tx1">
                    <a:tint val="75000"/>
                  </a:schemeClr>
                </a:solidFill>
              </a:defRPr>
            </a:lvl5pPr>
            <a:lvl6pPr marL="1892935" indent="0">
              <a:buNone/>
              <a:defRPr sz="1325">
                <a:solidFill>
                  <a:schemeClr val="tx1">
                    <a:tint val="75000"/>
                  </a:schemeClr>
                </a:solidFill>
              </a:defRPr>
            </a:lvl6pPr>
            <a:lvl7pPr marL="2271395" indent="0">
              <a:buNone/>
              <a:defRPr sz="1325">
                <a:solidFill>
                  <a:schemeClr val="tx1">
                    <a:tint val="75000"/>
                  </a:schemeClr>
                </a:solidFill>
              </a:defRPr>
            </a:lvl7pPr>
            <a:lvl8pPr marL="2649855" indent="0">
              <a:buNone/>
              <a:defRPr sz="1325">
                <a:solidFill>
                  <a:schemeClr val="tx1">
                    <a:tint val="75000"/>
                  </a:schemeClr>
                </a:solidFill>
              </a:defRPr>
            </a:lvl8pPr>
            <a:lvl9pPr marL="3028315" indent="0">
              <a:buNone/>
              <a:defRPr sz="132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B222D-4E59-4CD1-A809-3F09F78ECF53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295CB-3430-4F80-83DC-7329AC01ECB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520492" y="2846200"/>
            <a:ext cx="3217585" cy="6783857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832711" y="2846200"/>
            <a:ext cx="3217585" cy="6783857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B222D-4E59-4CD1-A809-3F09F78ECF53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295CB-3430-4F80-83DC-7329AC01ECB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1478" y="569242"/>
            <a:ext cx="6529805" cy="2066590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521478" y="2620980"/>
            <a:ext cx="3202798" cy="1284502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8460" indent="0">
              <a:buNone/>
              <a:defRPr sz="1655" b="1"/>
            </a:lvl2pPr>
            <a:lvl3pPr marL="756920" indent="0">
              <a:buNone/>
              <a:defRPr sz="1490" b="1"/>
            </a:lvl3pPr>
            <a:lvl4pPr marL="1135380" indent="0">
              <a:buNone/>
              <a:defRPr sz="1325" b="1"/>
            </a:lvl4pPr>
            <a:lvl5pPr marL="1514475" indent="0">
              <a:buNone/>
              <a:defRPr sz="1325" b="1"/>
            </a:lvl5pPr>
            <a:lvl6pPr marL="1892935" indent="0">
              <a:buNone/>
              <a:defRPr sz="1325" b="1"/>
            </a:lvl6pPr>
            <a:lvl7pPr marL="2271395" indent="0">
              <a:buNone/>
              <a:defRPr sz="1325" b="1"/>
            </a:lvl7pPr>
            <a:lvl8pPr marL="2649855" indent="0">
              <a:buNone/>
              <a:defRPr sz="1325" b="1"/>
            </a:lvl8pPr>
            <a:lvl9pPr marL="3028315" indent="0">
              <a:buNone/>
              <a:defRPr sz="1325" b="1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521478" y="3905482"/>
            <a:ext cx="3202798" cy="5744375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3832712" y="2620980"/>
            <a:ext cx="3218571" cy="1284502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8460" indent="0">
              <a:buNone/>
              <a:defRPr sz="1655" b="1"/>
            </a:lvl2pPr>
            <a:lvl3pPr marL="756920" indent="0">
              <a:buNone/>
              <a:defRPr sz="1490" b="1"/>
            </a:lvl3pPr>
            <a:lvl4pPr marL="1135380" indent="0">
              <a:buNone/>
              <a:defRPr sz="1325" b="1"/>
            </a:lvl4pPr>
            <a:lvl5pPr marL="1514475" indent="0">
              <a:buNone/>
              <a:defRPr sz="1325" b="1"/>
            </a:lvl5pPr>
            <a:lvl6pPr marL="1892935" indent="0">
              <a:buNone/>
              <a:defRPr sz="1325" b="1"/>
            </a:lvl6pPr>
            <a:lvl7pPr marL="2271395" indent="0">
              <a:buNone/>
              <a:defRPr sz="1325" b="1"/>
            </a:lvl7pPr>
            <a:lvl8pPr marL="2649855" indent="0">
              <a:buNone/>
              <a:defRPr sz="1325" b="1"/>
            </a:lvl8pPr>
            <a:lvl9pPr marL="3028315" indent="0">
              <a:buNone/>
              <a:defRPr sz="1325" b="1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3832712" y="3905482"/>
            <a:ext cx="3218571" cy="5744375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B222D-4E59-4CD1-A809-3F09F78ECF53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295CB-3430-4F80-83DC-7329AC01ECB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B222D-4E59-4CD1-A809-3F09F78ECF53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295CB-3430-4F80-83DC-7329AC01ECB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B222D-4E59-4CD1-A809-3F09F78ECF53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295CB-3430-4F80-83DC-7329AC01ECB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1478" y="712788"/>
            <a:ext cx="2441776" cy="2494756"/>
          </a:xfrm>
        </p:spPr>
        <p:txBody>
          <a:bodyPr anchor="b"/>
          <a:lstStyle>
            <a:lvl1pPr>
              <a:defRPr sz="265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218571" y="1539425"/>
            <a:ext cx="3832711" cy="7598117"/>
          </a:xfrm>
        </p:spPr>
        <p:txBody>
          <a:bodyPr/>
          <a:lstStyle>
            <a:lvl1pPr>
              <a:defRPr sz="2650"/>
            </a:lvl1pPr>
            <a:lvl2pPr>
              <a:defRPr sz="2320"/>
            </a:lvl2pPr>
            <a:lvl3pPr>
              <a:defRPr sz="1985"/>
            </a:lvl3pPr>
            <a:lvl4pPr>
              <a:defRPr sz="1655"/>
            </a:lvl4pPr>
            <a:lvl5pPr>
              <a:defRPr sz="1655"/>
            </a:lvl5pPr>
            <a:lvl6pPr>
              <a:defRPr sz="1655"/>
            </a:lvl6pPr>
            <a:lvl7pPr>
              <a:defRPr sz="1655"/>
            </a:lvl7pPr>
            <a:lvl8pPr>
              <a:defRPr sz="1655"/>
            </a:lvl8pPr>
            <a:lvl9pPr>
              <a:defRPr sz="1655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521478" y="3207544"/>
            <a:ext cx="2441776" cy="5942372"/>
          </a:xfrm>
        </p:spPr>
        <p:txBody>
          <a:bodyPr/>
          <a:lstStyle>
            <a:lvl1pPr marL="0" indent="0">
              <a:buNone/>
              <a:defRPr sz="1325"/>
            </a:lvl1pPr>
            <a:lvl2pPr marL="378460" indent="0">
              <a:buNone/>
              <a:defRPr sz="1160"/>
            </a:lvl2pPr>
            <a:lvl3pPr marL="756920" indent="0">
              <a:buNone/>
              <a:defRPr sz="995"/>
            </a:lvl3pPr>
            <a:lvl4pPr marL="1135380" indent="0">
              <a:buNone/>
              <a:defRPr sz="830"/>
            </a:lvl4pPr>
            <a:lvl5pPr marL="1514475" indent="0">
              <a:buNone/>
              <a:defRPr sz="830"/>
            </a:lvl5pPr>
            <a:lvl6pPr marL="1892935" indent="0">
              <a:buNone/>
              <a:defRPr sz="830"/>
            </a:lvl6pPr>
            <a:lvl7pPr marL="2271395" indent="0">
              <a:buNone/>
              <a:defRPr sz="830"/>
            </a:lvl7pPr>
            <a:lvl8pPr marL="2649855" indent="0">
              <a:buNone/>
              <a:defRPr sz="830"/>
            </a:lvl8pPr>
            <a:lvl9pPr marL="3028315" indent="0">
              <a:buNone/>
              <a:defRPr sz="830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B222D-4E59-4CD1-A809-3F09F78ECF53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295CB-3430-4F80-83DC-7329AC01ECB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1478" y="712788"/>
            <a:ext cx="2441776" cy="2494756"/>
          </a:xfrm>
        </p:spPr>
        <p:txBody>
          <a:bodyPr anchor="b"/>
          <a:lstStyle>
            <a:lvl1pPr>
              <a:defRPr sz="265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8571" y="1539425"/>
            <a:ext cx="3832711" cy="7598117"/>
          </a:xfrm>
        </p:spPr>
        <p:txBody>
          <a:bodyPr anchor="t"/>
          <a:lstStyle>
            <a:lvl1pPr marL="0" indent="0">
              <a:buNone/>
              <a:defRPr sz="2650"/>
            </a:lvl1pPr>
            <a:lvl2pPr marL="378460" indent="0">
              <a:buNone/>
              <a:defRPr sz="2320"/>
            </a:lvl2pPr>
            <a:lvl3pPr marL="756920" indent="0">
              <a:buNone/>
              <a:defRPr sz="1985"/>
            </a:lvl3pPr>
            <a:lvl4pPr marL="1135380" indent="0">
              <a:buNone/>
              <a:defRPr sz="1655"/>
            </a:lvl4pPr>
            <a:lvl5pPr marL="1514475" indent="0">
              <a:buNone/>
              <a:defRPr sz="1655"/>
            </a:lvl5pPr>
            <a:lvl6pPr marL="1892935" indent="0">
              <a:buNone/>
              <a:defRPr sz="1655"/>
            </a:lvl6pPr>
            <a:lvl7pPr marL="2271395" indent="0">
              <a:buNone/>
              <a:defRPr sz="1655"/>
            </a:lvl7pPr>
            <a:lvl8pPr marL="2649855" indent="0">
              <a:buNone/>
              <a:defRPr sz="1655"/>
            </a:lvl8pPr>
            <a:lvl9pPr marL="3028315" indent="0">
              <a:buNone/>
              <a:defRPr sz="1655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521478" y="3207544"/>
            <a:ext cx="2441776" cy="5942372"/>
          </a:xfrm>
        </p:spPr>
        <p:txBody>
          <a:bodyPr/>
          <a:lstStyle>
            <a:lvl1pPr marL="0" indent="0">
              <a:buNone/>
              <a:defRPr sz="1325"/>
            </a:lvl1pPr>
            <a:lvl2pPr marL="378460" indent="0">
              <a:buNone/>
              <a:defRPr sz="1160"/>
            </a:lvl2pPr>
            <a:lvl3pPr marL="756920" indent="0">
              <a:buNone/>
              <a:defRPr sz="995"/>
            </a:lvl3pPr>
            <a:lvl4pPr marL="1135380" indent="0">
              <a:buNone/>
              <a:defRPr sz="830"/>
            </a:lvl4pPr>
            <a:lvl5pPr marL="1514475" indent="0">
              <a:buNone/>
              <a:defRPr sz="830"/>
            </a:lvl5pPr>
            <a:lvl6pPr marL="1892935" indent="0">
              <a:buNone/>
              <a:defRPr sz="830"/>
            </a:lvl6pPr>
            <a:lvl7pPr marL="2271395" indent="0">
              <a:buNone/>
              <a:defRPr sz="830"/>
            </a:lvl7pPr>
            <a:lvl8pPr marL="2649855" indent="0">
              <a:buNone/>
              <a:defRPr sz="830"/>
            </a:lvl8pPr>
            <a:lvl9pPr marL="3028315" indent="0">
              <a:buNone/>
              <a:defRPr sz="830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B222D-4E59-4CD1-A809-3F09F78ECF53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295CB-3430-4F80-83DC-7329AC01ECB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20492" y="569242"/>
            <a:ext cx="6529805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492" y="2846200"/>
            <a:ext cx="6529805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20492" y="9909729"/>
            <a:ext cx="17034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EB222D-4E59-4CD1-A809-3F09F78ECF53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7824" y="9909729"/>
            <a:ext cx="2555141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46869" y="9909729"/>
            <a:ext cx="17034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3295CB-3430-4F80-83DC-7329AC01ECB3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756920" rtl="0" eaLnBrk="1" latinLnBrk="0" hangingPunct="1">
        <a:lnSpc>
          <a:spcPct val="90000"/>
        </a:lnSpc>
        <a:spcBef>
          <a:spcPct val="0"/>
        </a:spcBef>
        <a:buNone/>
        <a:defRPr sz="364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9230" indent="-189230" algn="l" defTabSz="756920" rtl="0" eaLnBrk="1" latinLnBrk="0" hangingPunct="1">
        <a:lnSpc>
          <a:spcPct val="90000"/>
        </a:lnSpc>
        <a:spcBef>
          <a:spcPts val="830"/>
        </a:spcBef>
        <a:buFont typeface="Arial" panose="020B0604020202020204" pitchFamily="34" charset="0"/>
        <a:buChar char="•"/>
        <a:defRPr sz="2320" kern="1200">
          <a:solidFill>
            <a:schemeClr val="tx1"/>
          </a:solidFill>
          <a:latin typeface="+mn-lt"/>
          <a:ea typeface="+mn-ea"/>
          <a:cs typeface="+mn-cs"/>
        </a:defRPr>
      </a:lvl1pPr>
      <a:lvl2pPr marL="567690" indent="-189230" algn="l" defTabSz="756920" rtl="0" eaLnBrk="1" latinLnBrk="0" hangingPunct="1">
        <a:lnSpc>
          <a:spcPct val="90000"/>
        </a:lnSpc>
        <a:spcBef>
          <a:spcPts val="415"/>
        </a:spcBef>
        <a:buFont typeface="Arial" panose="020B0604020202020204" pitchFamily="34" charset="0"/>
        <a:buChar char="•"/>
        <a:defRPr sz="1985" kern="1200">
          <a:solidFill>
            <a:schemeClr val="tx1"/>
          </a:solidFill>
          <a:latin typeface="+mn-lt"/>
          <a:ea typeface="+mn-ea"/>
          <a:cs typeface="+mn-cs"/>
        </a:defRPr>
      </a:lvl2pPr>
      <a:lvl3pPr marL="946150" indent="-189230" algn="l" defTabSz="756920" rtl="0" eaLnBrk="1" latinLnBrk="0" hangingPunct="1">
        <a:lnSpc>
          <a:spcPct val="90000"/>
        </a:lnSpc>
        <a:spcBef>
          <a:spcPts val="415"/>
        </a:spcBef>
        <a:buFont typeface="Arial" panose="020B0604020202020204" pitchFamily="34" charset="0"/>
        <a:buChar char="•"/>
        <a:defRPr sz="1655" kern="1200">
          <a:solidFill>
            <a:schemeClr val="tx1"/>
          </a:solidFill>
          <a:latin typeface="+mn-lt"/>
          <a:ea typeface="+mn-ea"/>
          <a:cs typeface="+mn-cs"/>
        </a:defRPr>
      </a:lvl3pPr>
      <a:lvl4pPr marL="1325245" indent="-189230" algn="l" defTabSz="756920" rtl="0" eaLnBrk="1" latinLnBrk="0" hangingPunct="1">
        <a:lnSpc>
          <a:spcPct val="90000"/>
        </a:lnSpc>
        <a:spcBef>
          <a:spcPts val="415"/>
        </a:spcBef>
        <a:buFont typeface="Arial" panose="020B0604020202020204" pitchFamily="34" charset="0"/>
        <a:buChar char="•"/>
        <a:defRPr sz="1490" kern="1200">
          <a:solidFill>
            <a:schemeClr val="tx1"/>
          </a:solidFill>
          <a:latin typeface="+mn-lt"/>
          <a:ea typeface="+mn-ea"/>
          <a:cs typeface="+mn-cs"/>
        </a:defRPr>
      </a:lvl4pPr>
      <a:lvl5pPr marL="1703705" indent="-189230" algn="l" defTabSz="756920" rtl="0" eaLnBrk="1" latinLnBrk="0" hangingPunct="1">
        <a:lnSpc>
          <a:spcPct val="90000"/>
        </a:lnSpc>
        <a:spcBef>
          <a:spcPts val="415"/>
        </a:spcBef>
        <a:buFont typeface="Arial" panose="020B0604020202020204" pitchFamily="34" charset="0"/>
        <a:buChar char="•"/>
        <a:defRPr sz="1490" kern="1200">
          <a:solidFill>
            <a:schemeClr val="tx1"/>
          </a:solidFill>
          <a:latin typeface="+mn-lt"/>
          <a:ea typeface="+mn-ea"/>
          <a:cs typeface="+mn-cs"/>
        </a:defRPr>
      </a:lvl5pPr>
      <a:lvl6pPr marL="2082165" indent="-189230" algn="l" defTabSz="756920" rtl="0" eaLnBrk="1" latinLnBrk="0" hangingPunct="1">
        <a:lnSpc>
          <a:spcPct val="90000"/>
        </a:lnSpc>
        <a:spcBef>
          <a:spcPts val="415"/>
        </a:spcBef>
        <a:buFont typeface="Arial" panose="020B0604020202020204" pitchFamily="34" charset="0"/>
        <a:buChar char="•"/>
        <a:defRPr sz="1490" kern="1200">
          <a:solidFill>
            <a:schemeClr val="tx1"/>
          </a:solidFill>
          <a:latin typeface="+mn-lt"/>
          <a:ea typeface="+mn-ea"/>
          <a:cs typeface="+mn-cs"/>
        </a:defRPr>
      </a:lvl6pPr>
      <a:lvl7pPr marL="2460625" indent="-189230" algn="l" defTabSz="756920" rtl="0" eaLnBrk="1" latinLnBrk="0" hangingPunct="1">
        <a:lnSpc>
          <a:spcPct val="90000"/>
        </a:lnSpc>
        <a:spcBef>
          <a:spcPts val="415"/>
        </a:spcBef>
        <a:buFont typeface="Arial" panose="020B0604020202020204" pitchFamily="34" charset="0"/>
        <a:buChar char="•"/>
        <a:defRPr sz="1490" kern="1200">
          <a:solidFill>
            <a:schemeClr val="tx1"/>
          </a:solidFill>
          <a:latin typeface="+mn-lt"/>
          <a:ea typeface="+mn-ea"/>
          <a:cs typeface="+mn-cs"/>
        </a:defRPr>
      </a:lvl7pPr>
      <a:lvl8pPr marL="2839085" indent="-189230" algn="l" defTabSz="756920" rtl="0" eaLnBrk="1" latinLnBrk="0" hangingPunct="1">
        <a:lnSpc>
          <a:spcPct val="90000"/>
        </a:lnSpc>
        <a:spcBef>
          <a:spcPts val="415"/>
        </a:spcBef>
        <a:buFont typeface="Arial" panose="020B0604020202020204" pitchFamily="34" charset="0"/>
        <a:buChar char="•"/>
        <a:defRPr sz="1490" kern="1200">
          <a:solidFill>
            <a:schemeClr val="tx1"/>
          </a:solidFill>
          <a:latin typeface="+mn-lt"/>
          <a:ea typeface="+mn-ea"/>
          <a:cs typeface="+mn-cs"/>
        </a:defRPr>
      </a:lvl8pPr>
      <a:lvl9pPr marL="3217545" indent="-189230" algn="l" defTabSz="756920" rtl="0" eaLnBrk="1" latinLnBrk="0" hangingPunct="1">
        <a:lnSpc>
          <a:spcPct val="90000"/>
        </a:lnSpc>
        <a:spcBef>
          <a:spcPts val="415"/>
        </a:spcBef>
        <a:buFont typeface="Arial" panose="020B0604020202020204" pitchFamily="34" charset="0"/>
        <a:buChar char="•"/>
        <a:defRPr sz="14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6920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1pPr>
      <a:lvl2pPr marL="378460" algn="l" defTabSz="756920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2pPr>
      <a:lvl3pPr marL="756920" algn="l" defTabSz="756920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3pPr>
      <a:lvl4pPr marL="1135380" algn="l" defTabSz="756920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4pPr>
      <a:lvl5pPr marL="1514475" algn="l" defTabSz="756920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5pPr>
      <a:lvl6pPr marL="1892935" algn="l" defTabSz="756920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6pPr>
      <a:lvl7pPr marL="2271395" algn="l" defTabSz="756920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7pPr>
      <a:lvl8pPr marL="2649855" algn="l" defTabSz="756920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8pPr>
      <a:lvl9pPr marL="3028315" algn="l" defTabSz="756920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图片 19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3" y="0"/>
            <a:ext cx="7562205" cy="10691813"/>
          </a:xfrm>
          <a:prstGeom prst="rect">
            <a:avLst/>
          </a:prstGeom>
        </p:spPr>
      </p:pic>
      <p:sp>
        <p:nvSpPr>
          <p:cNvPr id="6" name="文本框 5"/>
          <p:cNvSpPr txBox="1"/>
          <p:nvPr/>
        </p:nvSpPr>
        <p:spPr>
          <a:xfrm>
            <a:off x="1381760" y="1426210"/>
            <a:ext cx="461645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通  知</a:t>
            </a:r>
            <a:endParaRPr lang="zh-CN" altLang="en-US" sz="28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21" name="组合 20"/>
          <p:cNvGrpSpPr/>
          <p:nvPr/>
        </p:nvGrpSpPr>
        <p:grpSpPr>
          <a:xfrm>
            <a:off x="518795" y="2494915"/>
            <a:ext cx="6705600" cy="2959128"/>
            <a:chOff x="507241" y="2608997"/>
            <a:chExt cx="6705344" cy="2331990"/>
          </a:xfrm>
        </p:grpSpPr>
        <p:sp>
          <p:nvSpPr>
            <p:cNvPr id="7" name="文本框 6"/>
            <p:cNvSpPr txBox="1"/>
            <p:nvPr/>
          </p:nvSpPr>
          <p:spPr>
            <a:xfrm>
              <a:off x="507241" y="2608997"/>
              <a:ext cx="1335207" cy="3142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0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时   间：</a:t>
              </a:r>
              <a:endParaRPr lang="zh-CN" altLang="en-US" sz="20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9" name="文本框 8"/>
            <p:cNvSpPr txBox="1"/>
            <p:nvPr/>
          </p:nvSpPr>
          <p:spPr>
            <a:xfrm>
              <a:off x="507241" y="3954092"/>
              <a:ext cx="1335207" cy="3142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0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主   题：</a:t>
              </a:r>
              <a:endParaRPr lang="zh-CN" altLang="en-US" sz="20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0" name="文本框 9"/>
            <p:cNvSpPr txBox="1"/>
            <p:nvPr/>
          </p:nvSpPr>
          <p:spPr>
            <a:xfrm>
              <a:off x="507241" y="3281956"/>
              <a:ext cx="1335207" cy="3142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0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地   点：</a:t>
              </a:r>
              <a:endParaRPr lang="zh-CN" altLang="en-US" sz="20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2" name="文本框 11"/>
            <p:cNvSpPr txBox="1"/>
            <p:nvPr/>
          </p:nvSpPr>
          <p:spPr>
            <a:xfrm>
              <a:off x="507241" y="4626722"/>
              <a:ext cx="1335207" cy="3142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0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主讲人：</a:t>
              </a:r>
              <a:endParaRPr lang="zh-CN" altLang="en-US" sz="20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4" name="文本框 13"/>
            <p:cNvSpPr txBox="1"/>
            <p:nvPr/>
          </p:nvSpPr>
          <p:spPr>
            <a:xfrm>
              <a:off x="2012134" y="2608997"/>
              <a:ext cx="4484199" cy="3142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000" dirty="0"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2020</a:t>
              </a:r>
              <a:r>
                <a:rPr lang="zh-CN" altLang="en-US" sz="2000" dirty="0"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年</a:t>
              </a:r>
              <a:r>
                <a:rPr lang="en-US" altLang="zh-CN" sz="2000" dirty="0"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11</a:t>
              </a:r>
              <a:r>
                <a:rPr lang="zh-CN" altLang="en-US" sz="2000" dirty="0"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月</a:t>
              </a:r>
              <a:r>
                <a:rPr lang="en-US" altLang="zh-CN" sz="2000" dirty="0"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20</a:t>
              </a:r>
              <a:r>
                <a:rPr lang="zh-CN" altLang="en-US" sz="2000" dirty="0"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日（周五）</a:t>
              </a:r>
              <a:r>
                <a:rPr lang="en-US" sz="2000" dirty="0"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17</a:t>
              </a:r>
              <a:r>
                <a:rPr lang="zh-CN" altLang="en-US" sz="2000" dirty="0"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：</a:t>
              </a:r>
              <a:r>
                <a:rPr lang="en-US" sz="2000" dirty="0"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00</a:t>
              </a:r>
              <a:endParaRPr lang="en-US" sz="20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5" name="文本框 14"/>
            <p:cNvSpPr txBox="1"/>
            <p:nvPr/>
          </p:nvSpPr>
          <p:spPr>
            <a:xfrm>
              <a:off x="2092778" y="3955362"/>
              <a:ext cx="5119807" cy="3142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0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皮肤光老化</a:t>
              </a:r>
              <a:endParaRPr lang="en-US" altLang="zh-CN" sz="20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6" name="文本框 15"/>
            <p:cNvSpPr txBox="1"/>
            <p:nvPr/>
          </p:nvSpPr>
          <p:spPr>
            <a:xfrm>
              <a:off x="2092778" y="4626722"/>
              <a:ext cx="5119807" cy="3142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0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许阳</a:t>
              </a:r>
              <a:r>
                <a:rPr lang="zh-CN" altLang="en-US" sz="20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   教授    江苏省人民医院</a:t>
              </a:r>
              <a:endPara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7" name="文本框 16"/>
            <p:cNvSpPr txBox="1"/>
            <p:nvPr/>
          </p:nvSpPr>
          <p:spPr>
            <a:xfrm>
              <a:off x="2012133" y="3316246"/>
              <a:ext cx="5119807" cy="3142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0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科研楼二楼大教室</a:t>
              </a:r>
              <a:endPara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18" name="文本框 17"/>
          <p:cNvSpPr txBox="1"/>
          <p:nvPr/>
        </p:nvSpPr>
        <p:spPr>
          <a:xfrm>
            <a:off x="870869" y="6362164"/>
            <a:ext cx="6057332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400" dirty="0">
                <a:latin typeface="华文新魏" panose="02010800040101010101" pitchFamily="2" charset="-122"/>
                <a:ea typeface="华文新魏" panose="02010800040101010101" pitchFamily="2" charset="-122"/>
              </a:rPr>
              <a:t>欢迎同学们参加！</a:t>
            </a:r>
            <a:endParaRPr lang="zh-CN" altLang="en-US" sz="2400" dirty="0">
              <a:latin typeface="华文新魏" panose="02010800040101010101" pitchFamily="2" charset="-122"/>
              <a:ea typeface="华文新魏" panose="02010800040101010101" pitchFamily="2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3912235" y="7730284"/>
            <a:ext cx="3453130" cy="10147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000" dirty="0">
                <a:latin typeface="华文新魏" panose="02010800040101010101" pitchFamily="2" charset="-122"/>
                <a:ea typeface="华文新魏" panose="02010800040101010101" pitchFamily="2" charset="-122"/>
              </a:rPr>
              <a:t>                                                   </a:t>
            </a:r>
            <a:r>
              <a:rPr lang="zh-CN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科研教育处</a:t>
            </a:r>
            <a:endParaRPr lang="zh-CN" sz="2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/>
            <a:r>
              <a:rPr lang="en-US" altLang="zh-CN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2020</a:t>
            </a: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年</a:t>
            </a:r>
            <a:r>
              <a:rPr lang="en-US" altLang="zh-CN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11</a:t>
            </a: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月</a:t>
            </a:r>
            <a:r>
              <a:rPr lang="en-US" altLang="zh-CN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19</a:t>
            </a: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日</a:t>
            </a:r>
            <a:endParaRPr lang="zh-CN" altLang="en-US" sz="2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 主题​​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​​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152</Words>
  <Application>WPS 演示</Application>
  <PresentationFormat>自定义</PresentationFormat>
  <Paragraphs>23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14" baseType="lpstr">
      <vt:lpstr>Arial</vt:lpstr>
      <vt:lpstr>宋体</vt:lpstr>
      <vt:lpstr>Wingdings</vt:lpstr>
      <vt:lpstr>微软雅黑</vt:lpstr>
      <vt:lpstr>华文新魏</vt:lpstr>
      <vt:lpstr>Arial Unicode MS</vt:lpstr>
      <vt:lpstr>Calibri Light</vt:lpstr>
      <vt:lpstr>Segoe Print</vt:lpstr>
      <vt:lpstr>等线 Light</vt:lpstr>
      <vt:lpstr>等线</vt:lpstr>
      <vt:lpstr>Calibri</vt:lpstr>
      <vt:lpstr>Arial Rounded MT Bold</vt:lpstr>
      <vt:lpstr>Office 主题​​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陈志明</dc:creator>
  <cp:lastModifiedBy>一一</cp:lastModifiedBy>
  <cp:revision>24</cp:revision>
  <dcterms:created xsi:type="dcterms:W3CDTF">2016-12-15T08:15:00Z</dcterms:created>
  <dcterms:modified xsi:type="dcterms:W3CDTF">2020-11-19T07:30:59Z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2052-11.1.0.10132</vt:lpwstr>
  </property>
</Properties>
</file>